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9"/>
  </p:notesMasterIdLst>
  <p:sldIdLst>
    <p:sldId id="513" r:id="rId2"/>
    <p:sldId id="876" r:id="rId3"/>
    <p:sldId id="1058" r:id="rId4"/>
    <p:sldId id="759" r:id="rId5"/>
    <p:sldId id="788" r:id="rId6"/>
    <p:sldId id="790" r:id="rId7"/>
    <p:sldId id="927" r:id="rId8"/>
    <p:sldId id="886" r:id="rId9"/>
    <p:sldId id="792" r:id="rId10"/>
    <p:sldId id="881" r:id="rId11"/>
    <p:sldId id="930" r:id="rId12"/>
    <p:sldId id="795" r:id="rId13"/>
    <p:sldId id="812" r:id="rId14"/>
    <p:sldId id="960" r:id="rId15"/>
    <p:sldId id="1067" r:id="rId16"/>
    <p:sldId id="1068" r:id="rId17"/>
    <p:sldId id="808" r:id="rId18"/>
    <p:sldId id="961" r:id="rId19"/>
    <p:sldId id="932" r:id="rId20"/>
    <p:sldId id="1069" r:id="rId21"/>
    <p:sldId id="1070" r:id="rId22"/>
    <p:sldId id="771" r:id="rId23"/>
    <p:sldId id="865" r:id="rId24"/>
    <p:sldId id="934" r:id="rId25"/>
    <p:sldId id="1071" r:id="rId26"/>
    <p:sldId id="935" r:id="rId27"/>
    <p:sldId id="964" r:id="rId28"/>
    <p:sldId id="936" r:id="rId29"/>
    <p:sldId id="937" r:id="rId30"/>
    <p:sldId id="1066" r:id="rId31"/>
    <p:sldId id="939" r:id="rId32"/>
    <p:sldId id="940" r:id="rId33"/>
    <p:sldId id="941" r:id="rId34"/>
    <p:sldId id="946" r:id="rId35"/>
    <p:sldId id="958" r:id="rId36"/>
    <p:sldId id="874" r:id="rId37"/>
    <p:sldId id="291" r:id="rId38"/>
  </p:sldIdLst>
  <p:sldSz cx="9144000" cy="5143500" type="screen16x9"/>
  <p:notesSz cx="6858000" cy="9144000"/>
  <p:custDataLst>
    <p:tags r:id="rId4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autoAdjust="0"/>
    <p:restoredTop sz="86211" autoAdjust="0"/>
  </p:normalViewPr>
  <p:slideViewPr>
    <p:cSldViewPr snapToGrid="0" showGuides="1">
      <p:cViewPr varScale="1">
        <p:scale>
          <a:sx n="132" d="100"/>
          <a:sy n="132" d="100"/>
        </p:scale>
        <p:origin x="1356" y="126"/>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5/15/2021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11.tiff"/><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17.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1.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2.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23.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4.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25.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26.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15: Application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r>
              <a:rPr lang="en-US" altLang="en-US" dirty="0"/>
              <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r>
              <a:rPr lang="en-US" dirty="0"/>
              <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r>
              <a:rPr lang="en-US" dirty="0"/>
              <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r>
              <a:rPr lang="en-US" dirty="0"/>
              <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r>
              <a:rPr lang="en-US" dirty="0"/>
              <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r>
              <a:rPr lang="en-US" altLang="en-US" dirty="0"/>
              <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r>
              <a:rPr lang="en-US" dirty="0">
                <a:latin typeface="Arial" charset="0"/>
              </a:rPr>
              <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r>
              <a:rPr lang="en-US" dirty="0">
                <a:latin typeface="Arial" charset="0"/>
              </a:rPr>
              <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r>
              <a:rPr lang="en-US" altLang="en-US" dirty="0"/>
              <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r>
              <a:rPr lang="en-US" altLang="en-US" dirty="0"/>
              <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r>
              <a:rPr lang="en-US" altLang="en-US" dirty="0"/>
              <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r>
              <a:rPr lang="en-US" altLang="en-US" dirty="0"/>
              <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8405</TotalTime>
  <Words>3750</Words>
  <Application>Microsoft Office PowerPoint</Application>
  <PresentationFormat>On-screen Show (16:9)</PresentationFormat>
  <Paragraphs>370</Paragraphs>
  <Slides>37</Slides>
  <Notes>37</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ＭＳ Ｐゴシック</vt:lpstr>
      <vt:lpstr>Arial</vt:lpstr>
      <vt:lpstr>Calibri</vt:lpstr>
      <vt:lpstr>CiscoSans</vt:lpstr>
      <vt:lpstr>CiscoSans ExtraLight</vt:lpstr>
      <vt:lpstr>CiscoSans Thin</vt:lpstr>
      <vt:lpstr>Times New Roman</vt:lpstr>
      <vt:lpstr>Wingdings</vt:lpstr>
      <vt:lpstr>Default Theme</vt:lpstr>
      <vt:lpstr>Module 15: Application Layer</vt:lpstr>
      <vt:lpstr>Module 15: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Coelho Pedro (ITI-PT)</cp:lastModifiedBy>
  <cp:revision>295</cp:revision>
  <dcterms:created xsi:type="dcterms:W3CDTF">2019-10-18T06:21:22Z</dcterms:created>
  <dcterms:modified xsi:type="dcterms:W3CDTF">2021-05-15T17:43:43Z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